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558CB-B2BF-4313-A290-3B7B7A8FD948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9B51-535A-4EF3-9854-FC909B52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8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3048000" cy="1600199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避靜反思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5943600"/>
            <a:ext cx="4038600" cy="9144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B0F0"/>
                </a:solidFill>
              </a:rPr>
              <a:t>我的真相。。。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CN" altLang="en-US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幸福</a:t>
            </a:r>
            <a:endParaRPr lang="en-US" sz="32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236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    </a:t>
            </a:r>
            <a:r>
              <a:rPr lang="zh-TW" alt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下</a:t>
            </a:r>
            <a:r>
              <a:rPr lang="zh-TW" alt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次如果我們覺得自己了不起</a:t>
            </a:r>
            <a:r>
              <a:rPr lang="zh-TW" alt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時</a:t>
            </a:r>
            <a:endParaRPr lang="en-US" altLang="zh-TW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請</a:t>
            </a:r>
            <a:r>
              <a:rPr lang="zh-TW" alt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試著在水面上行</a:t>
            </a:r>
            <a:r>
              <a:rPr lang="zh-TW" alt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走</a:t>
            </a:r>
            <a:endParaRPr lang="en-US" altLang="zh-TW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 startAt="2"/>
            </a:pPr>
            <a:r>
              <a:rPr lang="zh-TW" alt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當</a:t>
            </a:r>
            <a:r>
              <a:rPr lang="zh-TW" alt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魔鬼提醒我們的過去</a:t>
            </a:r>
            <a:r>
              <a:rPr lang="zh-TW" alt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時</a:t>
            </a:r>
            <a:endParaRPr lang="en-US" altLang="zh-TW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14350" indent="-514350">
              <a:buNone/>
            </a:pPr>
            <a:r>
              <a:rPr lang="en-US" altLang="zh-TW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zh-TW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</a:t>
            </a:r>
            <a:r>
              <a:rPr lang="zh-TW" alt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也</a:t>
            </a:r>
            <a:r>
              <a:rPr lang="zh-TW" alt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請大家提醒牠的未</a:t>
            </a:r>
            <a:r>
              <a:rPr lang="zh-TW" alt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來</a:t>
            </a:r>
            <a:endParaRPr lang="en-US" altLang="zh-TW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 startAt="3"/>
            </a:pPr>
            <a:r>
              <a:rPr lang="zh-TW" alt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我</a:t>
            </a:r>
            <a:r>
              <a:rPr lang="zh-TW" alt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們不是幸</a:t>
            </a:r>
            <a:r>
              <a:rPr lang="zh-TW" alt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運</a:t>
            </a:r>
            <a:endParaRPr lang="en-US" altLang="zh-TW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14350" indent="-514350">
              <a:buNone/>
            </a:pPr>
            <a:r>
              <a:rPr lang="en-US" altLang="zh-TW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zh-TW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</a:t>
            </a:r>
            <a:r>
              <a:rPr lang="zh-TW" alt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而</a:t>
            </a:r>
            <a:r>
              <a:rPr lang="zh-TW" alt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是幸福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800600"/>
            <a:ext cx="7086600" cy="1524000"/>
          </a:xfrm>
          <a:prstGeom prst="rect">
            <a:avLst/>
          </a:prstGeom>
          <a:solidFill>
            <a:schemeClr val="bg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b="1" i="1" dirty="0" smtClean="0">
                <a:solidFill>
                  <a:schemeClr val="bg1"/>
                </a:solidFill>
              </a:rPr>
              <a:t>生</a:t>
            </a:r>
            <a:r>
              <a:rPr lang="zh-CN" altLang="en-US" sz="3200" b="1" i="1" dirty="0" smtClean="0">
                <a:solidFill>
                  <a:schemeClr val="accent3">
                    <a:lumMod val="75000"/>
                  </a:schemeClr>
                </a:solidFill>
              </a:rPr>
              <a:t>死</a:t>
            </a:r>
            <a:endParaRPr lang="en-US" sz="3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20574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zh-TW" altLang="en-US" sz="2400" b="1" dirty="0" smtClean="0">
                <a:solidFill>
                  <a:schemeClr val="accent3">
                    <a:lumMod val="50000"/>
                  </a:schemeClr>
                </a:solidFill>
              </a:rPr>
              <a:t>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們若要真正活於天主，就得先死於</a:t>
            </a:r>
            <a:r>
              <a:rPr lang="zh-TW" altLang="en-US" sz="2400" b="1" dirty="0" smtClean="0">
                <a:solidFill>
                  <a:schemeClr val="accent3">
                    <a:lumMod val="50000"/>
                  </a:schemeClr>
                </a:solidFill>
              </a:rPr>
              <a:t>自</a:t>
            </a:r>
            <a:r>
              <a:rPr lang="zh-CN" altLang="en-US" sz="2400" b="1" dirty="0" smtClean="0">
                <a:solidFill>
                  <a:schemeClr val="accent3">
                    <a:lumMod val="50000"/>
                  </a:schemeClr>
                </a:solidFill>
              </a:rPr>
              <a:t>己</a:t>
            </a:r>
            <a:endParaRPr lang="en-US" altLang="zh-TW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AutoNum type="arabicPeriod" startAt="4"/>
            </a:pPr>
            <a:r>
              <a:rPr lang="zh-TW" altLang="en-US" sz="2400" b="1" dirty="0" smtClean="0">
                <a:solidFill>
                  <a:schemeClr val="accent3">
                    <a:lumMod val="50000"/>
                  </a:schemeClr>
                </a:solidFill>
              </a:rPr>
              <a:t>機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會也許只敲一次門，但試探卻總是在按門</a:t>
            </a:r>
            <a:r>
              <a:rPr lang="zh-TW" altLang="en-US" sz="2400" b="1" dirty="0" smtClean="0">
                <a:solidFill>
                  <a:schemeClr val="accent3">
                    <a:lumMod val="50000"/>
                  </a:schemeClr>
                </a:solidFill>
              </a:rPr>
              <a:t>鈴</a:t>
            </a:r>
            <a:endParaRPr lang="en-US" altLang="zh-TW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AutoNum type="arabicPeriod" startAt="4"/>
            </a:pPr>
            <a:r>
              <a:rPr lang="zh-TW" altLang="en-US" sz="2400" b="1" dirty="0" smtClean="0">
                <a:solidFill>
                  <a:schemeClr val="accent3">
                    <a:lumMod val="50000"/>
                  </a:schemeClr>
                </a:solidFill>
              </a:rPr>
              <a:t>我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們</a:t>
            </a:r>
            <a:r>
              <a:rPr lang="zh-TW" altLang="en-US" sz="2400" b="1" dirty="0" smtClean="0">
                <a:solidFill>
                  <a:schemeClr val="accent3">
                    <a:lumMod val="50000"/>
                  </a:schemeClr>
                </a:solidFill>
              </a:rPr>
              <a:t>常常在</a:t>
            </a:r>
            <a:r>
              <a:rPr lang="zh-TW" altLang="en-US" sz="2400" b="1" dirty="0">
                <a:solidFill>
                  <a:schemeClr val="accent3">
                    <a:lumMod val="50000"/>
                  </a:schemeClr>
                </a:solidFill>
              </a:rPr>
              <a:t>堅強時，忘記了天主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581400"/>
            <a:ext cx="5029200" cy="3048000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CN" altLang="en-US" sz="3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孤兒</a:t>
            </a:r>
            <a:endParaRPr lang="en-US" sz="32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686800" cy="32766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7"/>
            </a:pP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那</a:t>
            </a:r>
            <a:r>
              <a:rPr lang="zh-TW" alt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些只在主日呼喚「天父」的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人</a:t>
            </a:r>
            <a:endParaRPr lang="en-US" altLang="zh-TW" sz="20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514350" indent="-514350">
              <a:buNone/>
            </a:pPr>
            <a:r>
              <a:rPr lang="en-US" altLang="zh-TW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	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在</a:t>
            </a:r>
            <a:r>
              <a:rPr lang="zh-TW" alt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一星期餘下的日子裡，活得像孤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兒</a:t>
            </a:r>
            <a:endParaRPr lang="en-US" altLang="zh-TW" sz="20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514350" indent="-514350">
              <a:buNone/>
            </a:pPr>
            <a:r>
              <a:rPr lang="en-US" altLang="zh-CN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8.    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為</a:t>
            </a:r>
            <a:r>
              <a:rPr lang="zh-TW" alt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什麼我們不會向朋友提起天主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？</a:t>
            </a:r>
            <a:endParaRPr lang="en-US" altLang="zh-TW" sz="20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514350" indent="-514350">
              <a:buNone/>
            </a:pPr>
            <a:r>
              <a:rPr lang="en-US" altLang="zh-TW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	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因</a:t>
            </a:r>
            <a:r>
              <a:rPr lang="zh-TW" alt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為我們不會向天主提起我們的朋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友</a:t>
            </a:r>
            <a:endParaRPr lang="en-US" altLang="zh-TW" sz="20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514350" indent="-514350">
              <a:buNone/>
            </a:pPr>
            <a:r>
              <a:rPr lang="en-US" altLang="zh-CN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9.	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把</a:t>
            </a:r>
            <a:r>
              <a:rPr lang="zh-TW" alt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我們的一切奉獻給天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主</a:t>
            </a:r>
            <a:endParaRPr lang="en-US" altLang="zh-TW" sz="20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514350" indent="-514350">
              <a:buNone/>
            </a:pPr>
            <a:r>
              <a:rPr lang="en-US" altLang="zh-TW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	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因</a:t>
            </a:r>
            <a:r>
              <a:rPr lang="zh-TW" alt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為祂已經把祂的一切都給我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們</a:t>
            </a:r>
            <a:endParaRPr lang="en-US" altLang="zh-TW" sz="20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514350" indent="-514350">
              <a:buNone/>
            </a:pPr>
            <a:r>
              <a:rPr lang="en-US" altLang="zh-CN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10.	</a:t>
            </a:r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zh-TW" alt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我們現在所追求的一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切</a:t>
            </a:r>
            <a:endParaRPr lang="en-US" altLang="zh-TW" sz="20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514350" indent="-514350">
              <a:buNone/>
            </a:pPr>
            <a:r>
              <a:rPr lang="en-US" altLang="zh-TW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	</a:t>
            </a:r>
            <a:r>
              <a:rPr lang="en-US" altLang="zh-TW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zh-TW" alt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值</a:t>
            </a:r>
            <a:r>
              <a:rPr lang="zh-TW" alt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得基督為它們而死嗎？</a:t>
            </a:r>
            <a:r>
              <a:rPr lang="en-US" sz="1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sz="1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8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b="1" i="1" dirty="0" smtClean="0">
                <a:solidFill>
                  <a:srgbClr val="92D050"/>
                </a:solidFill>
              </a:rPr>
              <a:t>夜星</a:t>
            </a:r>
            <a:endParaRPr lang="en-US" sz="3200" b="1" i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4267200"/>
            <a:ext cx="5638800" cy="2590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b="1" dirty="0">
                <a:solidFill>
                  <a:schemeClr val="bg1"/>
                </a:solidFill>
              </a:rPr>
              <a:t>11. </a:t>
            </a:r>
            <a:r>
              <a:rPr lang="zh-TW" altLang="en-US" sz="2200" b="1" dirty="0">
                <a:solidFill>
                  <a:schemeClr val="bg1"/>
                </a:solidFill>
              </a:rPr>
              <a:t>能使我們向天主接近的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人</a:t>
            </a:r>
            <a:endParaRPr lang="en-US" altLang="zh-TW" sz="2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sz="2200" b="1" dirty="0">
                <a:solidFill>
                  <a:schemeClr val="bg1"/>
                </a:solidFill>
              </a:rPr>
              <a:t>	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才</a:t>
            </a:r>
            <a:r>
              <a:rPr lang="zh-TW" altLang="en-US" sz="2200" b="1" dirty="0">
                <a:solidFill>
                  <a:schemeClr val="bg1"/>
                </a:solidFill>
              </a:rPr>
              <a:t>是我們真正的朋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友</a:t>
            </a:r>
            <a:endParaRPr lang="en-US" altLang="zh-TW" sz="2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bg1"/>
                </a:solidFill>
              </a:rPr>
              <a:t>12</a:t>
            </a:r>
            <a:r>
              <a:rPr lang="en-US" sz="2200" b="1" dirty="0">
                <a:solidFill>
                  <a:schemeClr val="bg1"/>
                </a:solidFill>
              </a:rPr>
              <a:t>. </a:t>
            </a:r>
            <a:r>
              <a:rPr lang="zh-TW" altLang="en-US" sz="2200" b="1" dirty="0">
                <a:solidFill>
                  <a:schemeClr val="bg1"/>
                </a:solidFill>
              </a:rPr>
              <a:t>天主愛我們，不是因為我們是怎樣的一個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人</a:t>
            </a:r>
            <a:endParaRPr lang="en-US" altLang="zh-TW" sz="2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sz="2200" b="1" dirty="0">
                <a:solidFill>
                  <a:schemeClr val="bg1"/>
                </a:solidFill>
              </a:rPr>
              <a:t> </a:t>
            </a:r>
            <a:r>
              <a:rPr lang="en-US" altLang="zh-TW" sz="2200" b="1" dirty="0" smtClean="0">
                <a:solidFill>
                  <a:schemeClr val="bg1"/>
                </a:solidFill>
              </a:rPr>
              <a:t>      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而</a:t>
            </a:r>
            <a:r>
              <a:rPr lang="zh-TW" altLang="en-US" sz="2200" b="1" dirty="0">
                <a:solidFill>
                  <a:schemeClr val="bg1"/>
                </a:solidFill>
              </a:rPr>
              <a:t>是因為祂是怎樣的一個天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主</a:t>
            </a:r>
            <a:endParaRPr lang="en-US" altLang="zh-TW" sz="2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bg1"/>
                </a:solidFill>
              </a:rPr>
              <a:t>13</a:t>
            </a:r>
            <a:r>
              <a:rPr lang="en-US" sz="2200" b="1" dirty="0">
                <a:solidFill>
                  <a:schemeClr val="bg1"/>
                </a:solidFill>
              </a:rPr>
              <a:t>. </a:t>
            </a:r>
            <a:r>
              <a:rPr lang="zh-TW" altLang="en-US" sz="2200" b="1" dirty="0">
                <a:solidFill>
                  <a:schemeClr val="bg1"/>
                </a:solidFill>
              </a:rPr>
              <a:t>天主的應許像夜空裡的星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星</a:t>
            </a:r>
            <a:endParaRPr lang="en-US" altLang="zh-TW" sz="2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sz="2200" b="1" dirty="0">
                <a:solidFill>
                  <a:schemeClr val="bg1"/>
                </a:solidFill>
              </a:rPr>
              <a:t> </a:t>
            </a:r>
            <a:r>
              <a:rPr lang="en-US" altLang="zh-TW" sz="2200" b="1" dirty="0" smtClean="0">
                <a:solidFill>
                  <a:schemeClr val="bg1"/>
                </a:solidFill>
              </a:rPr>
              <a:t>      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夜</a:t>
            </a:r>
            <a:r>
              <a:rPr lang="zh-TW" altLang="en-US" sz="2200" b="1" dirty="0">
                <a:solidFill>
                  <a:schemeClr val="bg1"/>
                </a:solidFill>
              </a:rPr>
              <a:t>越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深</a:t>
            </a:r>
            <a:endParaRPr lang="en-US" altLang="zh-TW" sz="2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sz="2200" b="1" dirty="0">
                <a:solidFill>
                  <a:schemeClr val="bg1"/>
                </a:solidFill>
              </a:rPr>
              <a:t> </a:t>
            </a:r>
            <a:r>
              <a:rPr lang="en-US" altLang="zh-TW" sz="2200" b="1" dirty="0" smtClean="0">
                <a:solidFill>
                  <a:schemeClr val="bg1"/>
                </a:solidFill>
              </a:rPr>
              <a:t>      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星</a:t>
            </a:r>
            <a:r>
              <a:rPr lang="zh-TW" altLang="en-US" sz="2200" b="1" dirty="0">
                <a:solidFill>
                  <a:schemeClr val="bg1"/>
                </a:solidFill>
              </a:rPr>
              <a:t>星的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光芒</a:t>
            </a:r>
            <a:r>
              <a:rPr lang="zh-TW" altLang="en-US" sz="2200" b="1" dirty="0">
                <a:solidFill>
                  <a:schemeClr val="bg1"/>
                </a:solidFill>
              </a:rPr>
              <a:t>越亮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9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267200"/>
            <a:ext cx="4343400" cy="2438400"/>
          </a:xfrm>
          <a:prstGeom prst="rect">
            <a:avLst/>
          </a:prstGeom>
          <a:solidFill>
            <a:schemeClr val="accent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CN" altLang="en-US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明天</a:t>
            </a:r>
            <a:endParaRPr lang="en-US" sz="3200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51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14. </a:t>
            </a:r>
            <a:r>
              <a:rPr lang="zh-TW" alt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沒有基督的生</a:t>
            </a: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命</a:t>
            </a:r>
            <a:endParaRPr lang="en-US" altLang="zh-TW" sz="2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是</a:t>
            </a:r>
            <a:r>
              <a:rPr lang="zh-TW" alt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無止的絕</a:t>
            </a: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望</a:t>
            </a:r>
            <a:endParaRPr lang="en-US" altLang="zh-TW" sz="2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有</a:t>
            </a:r>
            <a:r>
              <a:rPr lang="zh-TW" alt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基督的生</a:t>
            </a: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命</a:t>
            </a:r>
            <a:endParaRPr lang="en-US" altLang="zh-TW" sz="2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是</a:t>
            </a:r>
            <a:r>
              <a:rPr lang="zh-TW" alt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無盡的盼</a:t>
            </a: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望</a:t>
            </a:r>
            <a:endParaRPr lang="en-US" altLang="zh-TW" sz="2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15</a:t>
            </a:r>
            <a:r>
              <a:rPr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r>
              <a:rPr lang="zh-TW" alt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我們雖然不知道明天會如</a:t>
            </a: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何</a:t>
            </a:r>
            <a:endParaRPr lang="en-US" altLang="zh-TW" sz="2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TW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</a:t>
            </a: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但</a:t>
            </a:r>
            <a:r>
              <a:rPr lang="zh-TW" alt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是我們應當知道是誰掌管著明</a:t>
            </a: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天</a:t>
            </a:r>
            <a:endParaRPr lang="en-US" altLang="zh-TW" sz="2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16</a:t>
            </a:r>
            <a:r>
              <a:rPr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r>
              <a:rPr lang="zh-TW" alt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不要害怕明</a:t>
            </a: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天</a:t>
            </a:r>
            <a:endParaRPr lang="en-US" altLang="zh-TW" sz="2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TW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</a:t>
            </a:r>
            <a:r>
              <a:rPr lang="zh-TW" alt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因</a:t>
            </a:r>
            <a:r>
              <a:rPr lang="zh-TW" alt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為天主已經在那裡</a:t>
            </a: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CN" altLang="en-US" sz="3200" b="1" i="1" dirty="0" smtClean="0">
                <a:solidFill>
                  <a:schemeClr val="bg1"/>
                </a:solidFill>
              </a:rPr>
              <a:t>滿足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solidFill>
                  <a:schemeClr val="bg1"/>
                </a:solidFill>
              </a:rPr>
              <a:t>17. </a:t>
            </a:r>
            <a:r>
              <a:rPr lang="zh-TW" altLang="en-US" sz="2000" b="1" dirty="0">
                <a:solidFill>
                  <a:schemeClr val="bg1"/>
                </a:solidFill>
              </a:rPr>
              <a:t>當我們除了天主而一無所有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時</a:t>
            </a:r>
            <a:endParaRPr lang="en-US" altLang="zh-TW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bg1"/>
                </a:solidFill>
              </a:rPr>
              <a:t>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     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我</a:t>
            </a:r>
            <a:r>
              <a:rPr lang="zh-TW" altLang="en-US" sz="2000" b="1" dirty="0">
                <a:solidFill>
                  <a:schemeClr val="bg1"/>
                </a:solidFill>
              </a:rPr>
              <a:t>們將知道天主使我們一無所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缺</a:t>
            </a:r>
            <a:endParaRPr lang="en-US" altLang="zh-TW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18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zh-TW" altLang="en-US" sz="2000" b="1" dirty="0">
                <a:solidFill>
                  <a:schemeClr val="bg1"/>
                </a:solidFill>
              </a:rPr>
              <a:t>將一切交託在天主手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中</a:t>
            </a:r>
            <a:endParaRPr lang="en-US" altLang="zh-TW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bg1"/>
                </a:solidFill>
              </a:rPr>
              <a:t>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     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面對生命的波濤洶湧</a:t>
            </a:r>
            <a:endParaRPr lang="en-US" altLang="zh-TW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bg1"/>
                </a:solidFill>
              </a:rPr>
              <a:t>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     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我</a:t>
            </a:r>
            <a:r>
              <a:rPr lang="zh-TW" altLang="en-US" sz="2000" b="1" dirty="0">
                <a:solidFill>
                  <a:schemeClr val="bg1"/>
                </a:solidFill>
              </a:rPr>
              <a:t>們向洶湧的波濤宣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述</a:t>
            </a:r>
            <a:endParaRPr lang="en-US" altLang="zh-TW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bg1"/>
                </a:solidFill>
              </a:rPr>
              <a:t>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     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我</a:t>
            </a:r>
            <a:r>
              <a:rPr lang="zh-TW" altLang="en-US" sz="2000" b="1" dirty="0">
                <a:solidFill>
                  <a:schemeClr val="bg1"/>
                </a:solidFill>
              </a:rPr>
              <a:t>們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的</a:t>
            </a:r>
            <a:r>
              <a:rPr lang="zh-TW" altLang="en-US" sz="2000" b="1" dirty="0">
                <a:solidFill>
                  <a:schemeClr val="bg1"/>
                </a:solidFill>
              </a:rPr>
              <a:t>天主有多偉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大</a:t>
            </a:r>
            <a:endParaRPr lang="en-US" altLang="zh-TW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19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zh-TW" altLang="en-US" sz="2000" b="1" dirty="0">
                <a:solidFill>
                  <a:schemeClr val="bg1"/>
                </a:solidFill>
              </a:rPr>
              <a:t>能夠滿足人心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的</a:t>
            </a:r>
            <a:endParaRPr lang="en-US" altLang="zh-TW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bg1"/>
                </a:solidFill>
              </a:rPr>
              <a:t>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      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是</a:t>
            </a:r>
            <a:r>
              <a:rPr lang="zh-TW" altLang="en-US" sz="2000" b="1" dirty="0">
                <a:solidFill>
                  <a:schemeClr val="bg1"/>
                </a:solidFill>
              </a:rPr>
              <a:t>締造人心的那一位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CN" altLang="en-US" sz="3200" b="1" i="1" dirty="0" smtClean="0">
                <a:solidFill>
                  <a:srgbClr val="FF0000"/>
                </a:solidFill>
              </a:rPr>
              <a:t>光明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4038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20. </a:t>
            </a:r>
            <a:r>
              <a:rPr lang="zh-TW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請常常讓我們的光從心中照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耀</a:t>
            </a:r>
            <a:endParaRPr lang="en-US" altLang="zh-TW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TW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藉</a:t>
            </a:r>
            <a:r>
              <a:rPr lang="zh-TW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著這光而走出黑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暗</a:t>
            </a:r>
            <a:endParaRPr lang="en-US" altLang="zh-TW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21</a:t>
            </a:r>
            <a:r>
              <a:rPr 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 </a:t>
            </a:r>
            <a:r>
              <a:rPr lang="zh-TW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當我們只顧工作的時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候</a:t>
            </a:r>
            <a:endParaRPr lang="en-US" altLang="zh-TW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TW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我</a:t>
            </a:r>
            <a:r>
              <a:rPr lang="zh-TW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們就是獨自工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作</a:t>
            </a:r>
            <a:endParaRPr lang="en-US" altLang="zh-TW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TW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當</a:t>
            </a:r>
            <a:r>
              <a:rPr lang="zh-TW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我們祈禱的時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候</a:t>
            </a:r>
            <a:endParaRPr lang="en-US" altLang="zh-TW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TW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天</a:t>
            </a:r>
            <a:r>
              <a:rPr lang="zh-TW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主工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作</a:t>
            </a:r>
            <a:endParaRPr lang="en-US" altLang="zh-TW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22</a:t>
            </a:r>
            <a:r>
              <a:rPr 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 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欽</a:t>
            </a:r>
            <a:r>
              <a:rPr lang="zh-TW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崇天主提醒我們生命的價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值</a:t>
            </a:r>
            <a:endParaRPr lang="en-US" altLang="zh-TW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TW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但</a:t>
            </a:r>
            <a:r>
              <a:rPr lang="zh-TW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是世界卻不斷地使我們忘記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祂</a:t>
            </a:r>
            <a:endParaRPr lang="en-US" altLang="zh-TW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23. </a:t>
            </a:r>
            <a:r>
              <a:rPr lang="zh-TW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步履維艱的時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候</a:t>
            </a:r>
            <a:endParaRPr lang="en-US" altLang="zh-TW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TW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別</a:t>
            </a:r>
            <a:r>
              <a:rPr lang="zh-TW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只顧盲目禱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告</a:t>
            </a:r>
            <a:endParaRPr lang="en-US" altLang="zh-TW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altLang="zh-TW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TW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</a:t>
            </a:r>
            <a:r>
              <a:rPr lang="zh-TW" alt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而</a:t>
            </a:r>
            <a:r>
              <a:rPr lang="zh-TW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忘記走上天主要我們走的道路</a:t>
            </a:r>
            <a:endParaRPr lang="en-US" sz="20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r="-13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CN" altLang="en-US" sz="3200" b="1" i="1" dirty="0" smtClean="0">
                <a:solidFill>
                  <a:srgbClr val="92D050"/>
                </a:solidFill>
              </a:rPr>
              <a:t>製作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286000"/>
          </a:xfrm>
        </p:spPr>
        <p:txBody>
          <a:bodyPr>
            <a:normAutofit/>
          </a:bodyPr>
          <a:lstStyle/>
          <a:p>
            <a:r>
              <a:rPr lang="zh-CN" altLang="en-US" sz="2000" b="1" dirty="0" smtClean="0">
                <a:solidFill>
                  <a:srgbClr val="FFFF00"/>
                </a:solidFill>
              </a:rPr>
              <a:t>趙必成</a:t>
            </a:r>
            <a:endParaRPr lang="en-US" altLang="zh-CN" sz="2000" b="1" dirty="0" smtClean="0">
              <a:solidFill>
                <a:srgbClr val="FFFF00"/>
              </a:solidFill>
            </a:endParaRPr>
          </a:p>
          <a:p>
            <a:r>
              <a:rPr lang="zh-CN" altLang="en-US" sz="2000" b="1" dirty="0" smtClean="0">
                <a:solidFill>
                  <a:srgbClr val="FFFF00"/>
                </a:solidFill>
              </a:rPr>
              <a:t>天主教華人靈修中心</a:t>
            </a:r>
            <a:endParaRPr lang="en-US" altLang="zh-CN" sz="2000" b="1" dirty="0" smtClean="0">
              <a:solidFill>
                <a:srgbClr val="FFFF00"/>
              </a:solidFill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(The Chinese Catholic Spiritual Center)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 Brunswick, New Jersey, USA 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zh-CN" alt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CN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zh-CN" alt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CN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zh-CN" alt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日</a:t>
            </a:r>
            <a:endParaRPr lang="en-US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331</Words>
  <Application>Microsoft Office PowerPoint</Application>
  <PresentationFormat>如螢幕大小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宋体</vt:lpstr>
      <vt:lpstr>新細明體</vt:lpstr>
      <vt:lpstr>Arial</vt:lpstr>
      <vt:lpstr>Calibri</vt:lpstr>
      <vt:lpstr>Times New Roman</vt:lpstr>
      <vt:lpstr>Office Theme</vt:lpstr>
      <vt:lpstr>避靜反思</vt:lpstr>
      <vt:lpstr>幸福</vt:lpstr>
      <vt:lpstr>生死</vt:lpstr>
      <vt:lpstr>孤兒</vt:lpstr>
      <vt:lpstr>夜星</vt:lpstr>
      <vt:lpstr>明天</vt:lpstr>
      <vt:lpstr>滿足</vt:lpstr>
      <vt:lpstr>光明</vt:lpstr>
      <vt:lpstr>製作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避静反思</dc:title>
  <dc:creator>Abraham Chiu</dc:creator>
  <cp:lastModifiedBy>Marise Chan</cp:lastModifiedBy>
  <cp:revision>14</cp:revision>
  <dcterms:created xsi:type="dcterms:W3CDTF">2011-11-26T19:20:42Z</dcterms:created>
  <dcterms:modified xsi:type="dcterms:W3CDTF">2013-02-14T06:51:36Z</dcterms:modified>
</cp:coreProperties>
</file>